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12" r:id="rId1"/>
  </p:sldMasterIdLst>
  <p:notesMasterIdLst>
    <p:notesMasterId r:id="rId3"/>
  </p:notesMasterIdLst>
  <p:handoutMasterIdLst>
    <p:handoutMasterId r:id="rId4"/>
  </p:handoutMasterIdLst>
  <p:sldIdLst>
    <p:sldId id="651" r:id="rId2"/>
  </p:sldIdLst>
  <p:sldSz cx="6858000" cy="9144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" userDrawn="1">
          <p15:clr>
            <a:srgbClr val="A4A3A4"/>
          </p15:clr>
        </p15:guide>
        <p15:guide id="2" orient="horz" pos="3061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5663" userDrawn="1">
          <p15:clr>
            <a:srgbClr val="A4A3A4"/>
          </p15:clr>
        </p15:guide>
        <p15:guide id="5" pos="2160" userDrawn="1">
          <p15:clr>
            <a:srgbClr val="A4A3A4"/>
          </p15:clr>
        </p15:guide>
        <p15:guide id="6" pos="1616" userDrawn="1">
          <p15:clr>
            <a:srgbClr val="A4A3A4"/>
          </p15:clr>
        </p15:guide>
        <p15:guide id="7" pos="527" userDrawn="1">
          <p15:clr>
            <a:srgbClr val="A4A3A4"/>
          </p15:clr>
        </p15:guide>
        <p15:guide id="8" pos="4202" userDrawn="1">
          <p15:clr>
            <a:srgbClr val="A4A3A4"/>
          </p15:clr>
        </p15:guide>
        <p15:guide id="9" pos="493" userDrawn="1">
          <p15:clr>
            <a:srgbClr val="A4A3A4"/>
          </p15:clr>
        </p15:guide>
        <p15:guide id="10" pos="2705" userDrawn="1">
          <p15:clr>
            <a:srgbClr val="A4A3A4"/>
          </p15:clr>
        </p15:guide>
        <p15:guide id="11" pos="12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6B859D"/>
    <a:srgbClr val="031F0A"/>
    <a:srgbClr val="053911"/>
    <a:srgbClr val="FFFF99"/>
    <a:srgbClr val="CCECFF"/>
    <a:srgbClr val="7AD4A7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3" autoAdjust="0"/>
    <p:restoredTop sz="96353" autoAdjust="0"/>
  </p:normalViewPr>
  <p:slideViewPr>
    <p:cSldViewPr>
      <p:cViewPr varScale="1">
        <p:scale>
          <a:sx n="76" d="100"/>
          <a:sy n="76" d="100"/>
        </p:scale>
        <p:origin x="1896" y="114"/>
      </p:cViewPr>
      <p:guideLst>
        <p:guide orient="horz" pos="280"/>
        <p:guide orient="horz" pos="3061"/>
        <p:guide orient="horz"/>
        <p:guide orient="horz" pos="5663"/>
        <p:guide pos="2160"/>
        <p:guide pos="1616"/>
        <p:guide pos="527"/>
        <p:guide pos="4202"/>
        <p:guide pos="493"/>
        <p:guide pos="2705"/>
        <p:guide pos="1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0072" cy="512304"/>
          </a:xfrm>
          <a:prstGeom prst="rect">
            <a:avLst/>
          </a:prstGeom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3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2347" y="0"/>
            <a:ext cx="3080072" cy="512304"/>
          </a:xfrm>
          <a:prstGeom prst="rect">
            <a:avLst/>
          </a:prstGeom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300"/>
            </a:lvl1pPr>
          </a:lstStyle>
          <a:p>
            <a:pPr>
              <a:defRPr/>
            </a:pPr>
            <a:fld id="{40318FDA-94E0-4857-890D-A44A555072D9}" type="datetimeFigureOut">
              <a:rPr lang="ko-KR" altLang="en-US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80072" cy="512303"/>
          </a:xfrm>
          <a:prstGeom prst="rect">
            <a:avLst/>
          </a:prstGeom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3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2347" y="9720673"/>
            <a:ext cx="3080072" cy="512303"/>
          </a:xfrm>
          <a:prstGeom prst="rect">
            <a:avLst/>
          </a:prstGeom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300"/>
            </a:lvl1pPr>
          </a:lstStyle>
          <a:p>
            <a:fld id="{E91EF964-4B0E-4F43-8EB3-1ABB49354477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0072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eaLnBrk="0" latinLnBrk="1" hangingPunct="0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47" y="0"/>
            <a:ext cx="3080072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 eaLnBrk="0" latinLnBrk="1" hangingPunct="0">
              <a:defRPr sz="1300"/>
            </a:lvl1pPr>
          </a:lstStyle>
          <a:p>
            <a:pPr>
              <a:defRPr/>
            </a:pPr>
            <a:fld id="{36941D3A-ABFA-4DEC-B29D-CE45DACB8E6D}" type="datetimeFigureOut">
              <a:rPr lang="ko-KR" altLang="en-US"/>
              <a:pPr>
                <a:defRPr/>
              </a:pPr>
              <a:t>2020-06-23</a:t>
            </a:fld>
            <a:endParaRPr lang="en-US" altLang="ko-K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66763"/>
            <a:ext cx="287813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155"/>
            <a:ext cx="5683250" cy="460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673"/>
            <a:ext cx="3080072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eaLnBrk="0" latinLnBrk="1" hangingPunct="0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47" y="9720673"/>
            <a:ext cx="3080072" cy="512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 latinLnBrk="1">
              <a:defRPr sz="1300"/>
            </a:lvl1pPr>
          </a:lstStyle>
          <a:p>
            <a:fld id="{D5813AE4-4897-4A4E-9AF6-5623C12FF24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맑은 고딕" charset="0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맑은 고딕" charset="0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맑은 고딕" charset="0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맑은 고딕" charset="0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맑은 고딕" pitchFamily="50" charset="-127"/>
        <a:ea typeface="맑은 고딕" pitchFamily="50" charset="-127"/>
        <a:cs typeface="맑은 고딕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16D01F-7D1D-4EE9-B01A-6B9BF9AF5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FEA5140-9CC7-421E-93E5-3CBC8EC86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CAC8B99-59E4-4CB4-8D1A-432AB0D5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5566AA-36EE-42EF-9A26-D658B34FA000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3971D0-3F8D-4F83-BFE6-C44E99577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789D57-B781-4051-8C3F-409EDE0F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4DB8F-D8DC-4D87-8A7A-E149087FDE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45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A0F673-EA20-4CE8-86DE-296B87CEE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4D9C98E-8476-4629-B862-39189125E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977530-D2A3-4D98-85EC-6DF6143BC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78E229-4495-4252-8D64-DB9751589741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45AC5C-1607-4665-8916-3668D2610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B618D22-55D7-40C1-8B1B-60928AAC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7C06-E1C2-4F37-9752-67B01FABDE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1136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8D068C-570E-4665-B4B7-E463EB507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6A98EF-7CCD-4223-B85F-E23A382F8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3A4DD4-394E-4C78-BE43-5A0F32113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78E229-4495-4252-8D64-DB9751589741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26BDA0-B18D-4F5D-85AF-C8EEE5BBF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A538D4-FD55-4EF1-A08E-5AC4EF29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7C06-E1C2-4F37-9752-67B01FABDE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990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제목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E961-51C8-448F-BFDC-A0943BBB0B9A}" type="datetimeFigureOut">
              <a:rPr lang="ko-KR" altLang="en-US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2F2B5-4238-48DB-B4F3-0FF51268C5C4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71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911538-2C8B-4F84-ACE5-E7348C8C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BADCF2-D7AC-4A95-A295-CBE4CEEE9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C651CD-4298-4D75-BD1C-91EDCCF31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D8CBC1-10F4-4ED7-AD89-08B24F358D9D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B06172-309C-46BA-A547-492A8C07F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E28F4C-8D84-47D9-9A50-1899D62C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B91D6-7F22-451B-95D7-25AB737FD27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123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9069B7-91DE-4A21-9E4F-935D074A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7BEFA9-2556-4E60-98D6-FB19A4B3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83F58AC-C8B4-4337-9531-4C9A5966F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64F74-4F78-4C75-844E-9A33021ACDED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BBB7AC-6376-4593-ACF5-C858FCCC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C6B8D5-7F8A-4BAA-A384-AB1C9CEB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F28D-96A9-43B3-AECA-93A78A9C9F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136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0DCC11-9B2A-4FF4-A0BB-2AEC6A33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C6236F-CE36-4D17-B2E9-E3093C618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6219116-2D0B-43F6-A796-8A3B00C23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DE082B8-D143-4134-B6D2-1BC955EE6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0B70D-11EA-4D2D-9693-46EC4737CBF8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F4081C-F98A-4B86-BA09-5738D3AD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624C7E-FB7E-4707-8F84-B08AD857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DEB0-67C4-453E-BCFA-6F2270E750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322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A40D01-9141-4BBE-B1AE-87A96BD4D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C85092-FE87-4CA4-B071-A04168E5B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056F52D-E952-4A1E-8BAF-ADADC6445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4A4E562-A71B-4E34-80D5-71B1513D7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DB9A118-BEAD-433F-B1E5-7A8633FEC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421FC31-BACF-44C0-B4E3-8CCEAE74F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78C6A-FC05-4683-A640-070B16D480A0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A8FCAFB-CE7D-42D7-B076-FC33F95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21F75C2-1F5B-4BD8-8847-363B20B4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91AD-29DE-4B39-B18E-942CFF0F5F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5001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57495B-899F-46BA-B3A6-E8C44427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BCEF482-159F-479C-B3CB-648A5E6E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406112-C03D-4AC6-AD97-C267121067B6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A9F12C9-B262-4101-B27E-9B31849A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3C8C64-5602-4ADE-8DF1-C1A477D3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DDC5-6B27-4798-B156-37FD9FBC7F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56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5E6261D-9DB2-431A-980E-8338E405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A938FE-97BC-47A7-BBDE-3CA3D4C5223B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06A0963-FC84-4FE9-9273-366C96C51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50A17FF-0A46-42D0-A9B1-6F845109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8B6E1-37AE-44A9-B366-1115000A97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45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7067CD-ED43-4602-A467-265A4242A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C0D96DE-8DE4-41BD-AE9B-8CE283AE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1C9721-40BF-4C6A-9296-DCC05A27F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14770A-12F1-461F-943E-8C992B144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78E229-4495-4252-8D64-DB9751589741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0F3975-414B-4D57-AB2B-F019FB2B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329936-D9D6-4728-9CD9-A331CC7A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C7C06-E1C2-4F37-9752-67B01FABDE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75376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F0CC51-0A16-4766-A899-35578C27F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F48ABF2-F2F9-4495-923E-CF43149AF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A6EF3E0-7DD2-48B7-9232-A58D0AAD1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F02314-8C97-42B3-8AF0-3F99AE1D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45CE0C-4F9D-4B6B-9B55-020A40637508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72F058A-E150-425F-9D3F-3EC07CC5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C8DD434-CB9E-4D39-AC58-F294A9863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7504-8CA6-40D8-ADD1-9D138F32BF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65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23BC72A-0C31-4590-832C-A23A6DD5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1EAEE45-E99D-44C8-A892-816D5B05D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F86184-1944-4FA1-990A-7A2338BD8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578E229-4495-4252-8D64-DB9751589741}" type="datetimeFigureOut">
              <a:rPr lang="ko-KR" altLang="en-US" smtClean="0"/>
              <a:pPr>
                <a:defRPr/>
              </a:pPr>
              <a:t>2020-06-23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F97AC1-9413-476E-9A01-80FC2D54E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9E676E-05EB-47AE-B4AC-44F799EBD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C7C06-E1C2-4F37-9752-67B01FABDE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6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3" r:id="rId1"/>
    <p:sldLayoutId id="2147485014" r:id="rId2"/>
    <p:sldLayoutId id="2147485015" r:id="rId3"/>
    <p:sldLayoutId id="2147485016" r:id="rId4"/>
    <p:sldLayoutId id="2147485017" r:id="rId5"/>
    <p:sldLayoutId id="2147485018" r:id="rId6"/>
    <p:sldLayoutId id="2147485019" r:id="rId7"/>
    <p:sldLayoutId id="2147485020" r:id="rId8"/>
    <p:sldLayoutId id="2147485021" r:id="rId9"/>
    <p:sldLayoutId id="2147485022" r:id="rId10"/>
    <p:sldLayoutId id="2147485023" r:id="rId11"/>
    <p:sldLayoutId id="2147484325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F384B40C-8171-4553-999E-B14E91AF679C}"/>
              </a:ext>
            </a:extLst>
          </p:cNvPr>
          <p:cNvSpPr/>
          <p:nvPr/>
        </p:nvSpPr>
        <p:spPr>
          <a:xfrm>
            <a:off x="260648" y="251520"/>
            <a:ext cx="633670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spcAft>
                <a:spcPts val="0"/>
              </a:spcAft>
            </a:pPr>
            <a:r>
              <a:rPr lang="ko-KR" altLang="en-US" sz="2800" b="1" kern="100"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작 품 명</a:t>
            </a:r>
            <a:endParaRPr lang="en-US" altLang="ko-KR" sz="2800" b="1" kern="10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kern="10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ko-KR" altLang="en-US" sz="1500" kern="100"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응모자 성명</a:t>
            </a:r>
            <a:endParaRPr lang="en-US" altLang="ko-KR" sz="1500" kern="10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ko-KR" altLang="en-US" sz="1500" kern="100"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응모자 소속기관명</a:t>
            </a:r>
            <a:endParaRPr lang="en-US" sz="1400" kern="10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CF6D9720-906D-4D57-B030-D3326A94A18B}"/>
              </a:ext>
            </a:extLst>
          </p:cNvPr>
          <p:cNvSpPr/>
          <p:nvPr/>
        </p:nvSpPr>
        <p:spPr>
          <a:xfrm>
            <a:off x="260648" y="1715358"/>
            <a:ext cx="6336704" cy="267765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latinLnBrk="1">
              <a:spcAft>
                <a:spcPts val="0"/>
              </a:spcAft>
            </a:pPr>
            <a:endParaRPr lang="en-US" altLang="ko-KR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altLang="ko-KR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altLang="ko-KR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altLang="ko-KR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altLang="ko-KR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r>
              <a:rPr lang="ko-KR" altLang="en-US" sz="2800" b="1" kern="100">
                <a:solidFill>
                  <a:schemeClr val="accent1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부식 사례 사진</a:t>
            </a:r>
            <a:endParaRPr lang="en-US" altLang="ko-KR" sz="28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ctr" latinLnBrk="1">
              <a:spcAft>
                <a:spcPts val="0"/>
              </a:spcAft>
            </a:pPr>
            <a:endParaRPr lang="en-US" sz="1400" b="1" kern="100">
              <a:solidFill>
                <a:schemeClr val="accent1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B99CB69-8145-43A0-95D0-1D55C3B8F732}"/>
              </a:ext>
            </a:extLst>
          </p:cNvPr>
          <p:cNvSpPr/>
          <p:nvPr/>
        </p:nvSpPr>
        <p:spPr>
          <a:xfrm>
            <a:off x="260648" y="4574628"/>
            <a:ext cx="6336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spcAft>
                <a:spcPts val="0"/>
              </a:spcAft>
            </a:pPr>
            <a:endParaRPr lang="en-US" sz="1600" kern="100" dirty="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marL="266700" indent="-266700" algn="just" latinLnBrk="1">
              <a:spcAft>
                <a:spcPts val="0"/>
              </a:spcAft>
              <a:buAutoNum type="arabicPeriod"/>
            </a:pPr>
            <a:r>
              <a:rPr lang="ko-KR" altLang="en-US" sz="1600" b="1" kern="100" dirty="0">
                <a:solidFill>
                  <a:schemeClr val="accent1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부식 재료 및 발생 장소</a:t>
            </a:r>
            <a:endParaRPr lang="en-US" altLang="ko-KR" sz="1600" b="1" kern="100" dirty="0">
              <a:solidFill>
                <a:schemeClr val="accent1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marL="177800" algn="just" latinLnBrk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1600" b="1" kern="100" dirty="0"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 </a:t>
            </a:r>
          </a:p>
          <a:p>
            <a:pPr marL="177800" algn="just" latinLnBrk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1600" b="1" kern="100" dirty="0">
              <a:solidFill>
                <a:schemeClr val="accent1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</a:pPr>
            <a:r>
              <a:rPr lang="en-US" altLang="ko-KR" sz="1600" b="1" kern="100" dirty="0">
                <a:solidFill>
                  <a:schemeClr val="accent1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2. </a:t>
            </a:r>
            <a:r>
              <a:rPr lang="ko-KR" altLang="en-US" sz="1600" b="1" kern="100" dirty="0">
                <a:solidFill>
                  <a:schemeClr val="accent1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부식 원인 </a:t>
            </a:r>
            <a:endParaRPr lang="en-US" altLang="ko-KR" sz="1600" b="1" kern="100" dirty="0">
              <a:solidFill>
                <a:schemeClr val="accent1">
                  <a:lumMod val="75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marL="177800" algn="just" latinLnBrk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1600" kern="100" dirty="0"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 </a:t>
            </a:r>
          </a:p>
          <a:p>
            <a:pPr algn="just" latinLnBrk="1">
              <a:spcAft>
                <a:spcPts val="0"/>
              </a:spcAft>
            </a:pPr>
            <a:endParaRPr lang="en-US" sz="1600" kern="100" dirty="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algn="just" latinLnBrk="1">
              <a:spcAft>
                <a:spcPts val="0"/>
              </a:spcAft>
            </a:pPr>
            <a:r>
              <a:rPr lang="en-US" altLang="ko-KR" sz="1600" b="1" kern="100">
                <a:solidFill>
                  <a:schemeClr val="accent1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3. </a:t>
            </a:r>
            <a:r>
              <a:rPr lang="ko-KR" altLang="en-US" sz="1600" b="1" kern="100" dirty="0">
                <a:solidFill>
                  <a:schemeClr val="accent1">
                    <a:lumMod val="75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부식 방지 방안</a:t>
            </a:r>
            <a:endParaRPr lang="en-US" altLang="ko-KR" sz="1600" kern="100" dirty="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  <a:p>
            <a:pPr marL="180975" algn="just" latinLnBrk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o-KR" altLang="en-US" sz="1600" kern="100" dirty="0">
                <a:latin typeface="휴먼모음T" panose="02030504000101010101" pitchFamily="18" charset="-127"/>
                <a:ea typeface="휴먼모음T" panose="02030504000101010101" pitchFamily="18" charset="-127"/>
                <a:cs typeface="Times New Roman" panose="02020603050405020304" pitchFamily="18" charset="0"/>
              </a:rPr>
              <a:t>  </a:t>
            </a:r>
            <a:endParaRPr lang="en-US" sz="1600" kern="100" dirty="0">
              <a:latin typeface="휴먼모음T" panose="02030504000101010101" pitchFamily="18" charset="-127"/>
              <a:ea typeface="휴먼모음T" panose="02030504000101010101" pitchFamily="18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12722</TotalTime>
  <Words>27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휴먼모음T</vt:lpstr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>인하대학교 정보재료연구실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파이오니어 사업 컨설팅 발표자료</dc:title>
  <dc:creator>황성진</dc:creator>
  <cp:lastModifiedBy>이 윤미</cp:lastModifiedBy>
  <cp:revision>962</cp:revision>
  <cp:lastPrinted>2020-04-17T06:47:06Z</cp:lastPrinted>
  <dcterms:created xsi:type="dcterms:W3CDTF">2010-02-21T12:44:07Z</dcterms:created>
  <dcterms:modified xsi:type="dcterms:W3CDTF">2020-06-23T01:16:06Z</dcterms:modified>
</cp:coreProperties>
</file>